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8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34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0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3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43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65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49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7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72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07E53-8B73-478D-A2B2-7249E278F165}" type="datetimeFigureOut">
              <a:rPr lang="en-US" smtClean="0"/>
              <a:t>6/1/2016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C9CEA-B4F7-432C-908F-FEDE6D57C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572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375" y="545910"/>
            <a:ext cx="114504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ta maison était en feu, et tu avais le temps pour prendre une chose avec toi, qu’est-ce que tu prendrais ? </a:t>
            </a:r>
            <a:b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(Ta famille et tes animaux sont déjà sortis!)</a:t>
            </a:r>
            <a:endParaRPr lang="fr-FR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848" y="3639874"/>
            <a:ext cx="3981526" cy="32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67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7671" y="1678674"/>
            <a:ext cx="73561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ton ami mettais une mauvaise photo de toi sur Twitter, qu’est-ce que tu ferais ?</a:t>
            </a:r>
            <a:endParaRPr lang="fr-FR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8428"/>
          <a:stretch/>
        </p:blipFill>
        <p:spPr>
          <a:xfrm>
            <a:off x="8011235" y="675647"/>
            <a:ext cx="2961564" cy="57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9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2261" y="696035"/>
            <a:ext cx="1093185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une situation avec « si »</a:t>
            </a:r>
          </a:p>
          <a:p>
            <a:pPr algn="ctr"/>
            <a:endParaRPr lang="fr-FR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Modèles:</a:t>
            </a:r>
          </a:p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j’étais riche…</a:t>
            </a:r>
          </a:p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je gagnais à la loterie…</a:t>
            </a:r>
          </a:p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je devais habiter dans un autre pays…</a:t>
            </a:r>
          </a:p>
          <a:p>
            <a:pPr algn="ctr"/>
            <a:r>
              <a:rPr lang="fr-FR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S’il y avait une apocalypse zombie….</a:t>
            </a:r>
          </a:p>
          <a:p>
            <a:pPr algn="ctr"/>
            <a:endParaRPr lang="fr-FR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48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2016-06-01T11:42:51Z</dcterms:created>
  <dcterms:modified xsi:type="dcterms:W3CDTF">2016-06-01T11:43:38Z</dcterms:modified>
</cp:coreProperties>
</file>